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EC954-6260-4E42-BEA6-B7F637BC05A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552B9-C0C3-406C-9668-09FB96122ECD}">
      <dgm:prSet/>
      <dgm:spPr/>
      <dgm:t>
        <a:bodyPr/>
        <a:lstStyle/>
        <a:p>
          <a:r>
            <a:rPr lang="de-AT"/>
            <a:t>Fabian Schned</a:t>
          </a:r>
          <a:endParaRPr lang="en-US"/>
        </a:p>
      </dgm:t>
    </dgm:pt>
    <dgm:pt modelId="{DDFF6DA3-C83D-493B-BD69-C28393111C9B}" type="parTrans" cxnId="{B6CBA9C4-E577-46BB-B362-816B46856A2D}">
      <dgm:prSet/>
      <dgm:spPr/>
      <dgm:t>
        <a:bodyPr/>
        <a:lstStyle/>
        <a:p>
          <a:endParaRPr lang="en-US"/>
        </a:p>
      </dgm:t>
    </dgm:pt>
    <dgm:pt modelId="{80906D6E-77F2-43F0-BEC4-5844846F5C06}" type="sibTrans" cxnId="{B6CBA9C4-E577-46BB-B362-816B46856A2D}">
      <dgm:prSet/>
      <dgm:spPr/>
      <dgm:t>
        <a:bodyPr/>
        <a:lstStyle/>
        <a:p>
          <a:endParaRPr lang="en-US"/>
        </a:p>
      </dgm:t>
    </dgm:pt>
    <dgm:pt modelId="{5C539363-3878-4EC4-953E-D1F5E0F197F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58339806-D80B-4461-A604-55C82D7BE282}" type="parTrans" cxnId="{41E16DB3-F535-41F1-83D2-90AA967BB654}">
      <dgm:prSet/>
      <dgm:spPr/>
      <dgm:t>
        <a:bodyPr/>
        <a:lstStyle/>
        <a:p>
          <a:endParaRPr lang="en-US"/>
        </a:p>
      </dgm:t>
    </dgm:pt>
    <dgm:pt modelId="{C5C09110-C6E9-4AA8-8891-28434A3D3065}" type="sibTrans" cxnId="{41E16DB3-F535-41F1-83D2-90AA967BB654}">
      <dgm:prSet/>
      <dgm:spPr/>
      <dgm:t>
        <a:bodyPr/>
        <a:lstStyle/>
        <a:p>
          <a:endParaRPr lang="en-US"/>
        </a:p>
      </dgm:t>
    </dgm:pt>
    <dgm:pt modelId="{32151EC3-F0A0-4481-B95B-CABBA19DB7FD}">
      <dgm:prSet/>
      <dgm:spPr/>
      <dgm:t>
        <a:bodyPr/>
        <a:lstStyle/>
        <a:p>
          <a:r>
            <a:rPr lang="de-AT" dirty="0"/>
            <a:t>Dokumentation Frontend</a:t>
          </a:r>
          <a:endParaRPr lang="en-US" dirty="0"/>
        </a:p>
      </dgm:t>
    </dgm:pt>
    <dgm:pt modelId="{194F8280-8848-4C38-AEAE-1EA1C7480FE0}" type="parTrans" cxnId="{37917CA6-230F-4572-9E58-EDAB1D19E331}">
      <dgm:prSet/>
      <dgm:spPr/>
      <dgm:t>
        <a:bodyPr/>
        <a:lstStyle/>
        <a:p>
          <a:endParaRPr lang="en-US"/>
        </a:p>
      </dgm:t>
    </dgm:pt>
    <dgm:pt modelId="{9CEFEC7D-17D9-4EA2-9B64-56A85318FB1B}" type="sibTrans" cxnId="{37917CA6-230F-4572-9E58-EDAB1D19E331}">
      <dgm:prSet/>
      <dgm:spPr/>
      <dgm:t>
        <a:bodyPr/>
        <a:lstStyle/>
        <a:p>
          <a:endParaRPr lang="en-US"/>
        </a:p>
      </dgm:t>
    </dgm:pt>
    <dgm:pt modelId="{100364DF-6AEA-468E-9597-23DA970FE7B1}">
      <dgm:prSet/>
      <dgm:spPr/>
      <dgm:t>
        <a:bodyPr/>
        <a:lstStyle/>
        <a:p>
          <a:r>
            <a:rPr lang="de-AT"/>
            <a:t>Markus Schwarz</a:t>
          </a:r>
          <a:endParaRPr lang="en-US"/>
        </a:p>
      </dgm:t>
    </dgm:pt>
    <dgm:pt modelId="{9F402176-5029-4942-A806-FD3AB61A19C2}" type="parTrans" cxnId="{F7351518-343C-4CC5-8FAF-E887FA24DEBF}">
      <dgm:prSet/>
      <dgm:spPr/>
      <dgm:t>
        <a:bodyPr/>
        <a:lstStyle/>
        <a:p>
          <a:endParaRPr lang="en-US"/>
        </a:p>
      </dgm:t>
    </dgm:pt>
    <dgm:pt modelId="{D3D901E9-EB58-4DB0-BC5C-B145646478C6}" type="sibTrans" cxnId="{F7351518-343C-4CC5-8FAF-E887FA24DEBF}">
      <dgm:prSet/>
      <dgm:spPr/>
      <dgm:t>
        <a:bodyPr/>
        <a:lstStyle/>
        <a:p>
          <a:endParaRPr lang="en-US"/>
        </a:p>
      </dgm:t>
    </dgm:pt>
    <dgm:pt modelId="{2D7BE7DF-94C9-4C11-9F63-941F38A0E2FE}">
      <dgm:prSet/>
      <dgm:spPr/>
      <dgm:t>
        <a:bodyPr/>
        <a:lstStyle/>
        <a:p>
          <a:r>
            <a:rPr lang="de-AT"/>
            <a:t>Bugfixes Java</a:t>
          </a:r>
          <a:endParaRPr lang="en-US"/>
        </a:p>
      </dgm:t>
    </dgm:pt>
    <dgm:pt modelId="{B432DF3F-C9F5-4B99-BB95-F0CDA3B5CE9D}" type="parTrans" cxnId="{20E16D75-7869-40A2-83EE-8AA284E2C94D}">
      <dgm:prSet/>
      <dgm:spPr/>
      <dgm:t>
        <a:bodyPr/>
        <a:lstStyle/>
        <a:p>
          <a:endParaRPr lang="en-US"/>
        </a:p>
      </dgm:t>
    </dgm:pt>
    <dgm:pt modelId="{12D3F7ED-A633-4868-976A-1D57EF89C960}" type="sibTrans" cxnId="{20E16D75-7869-40A2-83EE-8AA284E2C94D}">
      <dgm:prSet/>
      <dgm:spPr/>
      <dgm:t>
        <a:bodyPr/>
        <a:lstStyle/>
        <a:p>
          <a:endParaRPr lang="en-US"/>
        </a:p>
      </dgm:t>
    </dgm:pt>
    <dgm:pt modelId="{3C4EE0EA-1C61-45B6-B466-49FB1548B6EE}">
      <dgm:prSet/>
      <dgm:spPr/>
      <dgm:t>
        <a:bodyPr/>
        <a:lstStyle/>
        <a:p>
          <a:r>
            <a:rPr lang="de-AT"/>
            <a:t>Großangelegte Mapper Änderungen in Java</a:t>
          </a:r>
          <a:endParaRPr lang="en-US"/>
        </a:p>
      </dgm:t>
    </dgm:pt>
    <dgm:pt modelId="{218166E9-EBC7-4BE6-9D6B-1A926A7DD8AE}" type="parTrans" cxnId="{043831BF-61D6-4938-90E1-AA6BB1C3CE12}">
      <dgm:prSet/>
      <dgm:spPr/>
      <dgm:t>
        <a:bodyPr/>
        <a:lstStyle/>
        <a:p>
          <a:endParaRPr lang="en-US"/>
        </a:p>
      </dgm:t>
    </dgm:pt>
    <dgm:pt modelId="{9EEE602F-4B7D-4DBE-AFEA-3B4814D99159}" type="sibTrans" cxnId="{043831BF-61D6-4938-90E1-AA6BB1C3CE12}">
      <dgm:prSet/>
      <dgm:spPr/>
      <dgm:t>
        <a:bodyPr/>
        <a:lstStyle/>
        <a:p>
          <a:endParaRPr lang="en-US"/>
        </a:p>
      </dgm:t>
    </dgm:pt>
    <dgm:pt modelId="{9FE75196-CE6E-457E-B6FF-485832B5202A}">
      <dgm:prSet/>
      <dgm:spPr/>
      <dgm:t>
        <a:bodyPr/>
        <a:lstStyle/>
        <a:p>
          <a:r>
            <a:rPr lang="de-AT" dirty="0"/>
            <a:t>Dokumentation mit </a:t>
          </a:r>
          <a:r>
            <a:rPr lang="de-AT" dirty="0" err="1"/>
            <a:t>Javadoc</a:t>
          </a:r>
          <a:r>
            <a:rPr lang="de-AT" dirty="0"/>
            <a:t> in Java</a:t>
          </a:r>
          <a:endParaRPr lang="en-US" dirty="0"/>
        </a:p>
      </dgm:t>
    </dgm:pt>
    <dgm:pt modelId="{25CB5AF8-ADCF-4579-BB2A-4F6C33AD2983}" type="parTrans" cxnId="{521E9973-70B1-4ED8-8F9A-3E01C3537CD9}">
      <dgm:prSet/>
      <dgm:spPr/>
      <dgm:t>
        <a:bodyPr/>
        <a:lstStyle/>
        <a:p>
          <a:endParaRPr lang="en-US"/>
        </a:p>
      </dgm:t>
    </dgm:pt>
    <dgm:pt modelId="{BBE4AA92-8CC3-405D-BC88-8D729D51C109}" type="sibTrans" cxnId="{521E9973-70B1-4ED8-8F9A-3E01C3537CD9}">
      <dgm:prSet/>
      <dgm:spPr/>
      <dgm:t>
        <a:bodyPr/>
        <a:lstStyle/>
        <a:p>
          <a:endParaRPr lang="en-US"/>
        </a:p>
      </dgm:t>
    </dgm:pt>
    <dgm:pt modelId="{F227AEC2-F9E2-4274-A2F3-4D71CDD37A83}">
      <dgm:prSet/>
      <dgm:spPr/>
      <dgm:t>
        <a:bodyPr/>
        <a:lstStyle/>
        <a:p>
          <a:r>
            <a:rPr lang="de-AT"/>
            <a:t>David Zeilinger</a:t>
          </a:r>
          <a:endParaRPr lang="en-US"/>
        </a:p>
      </dgm:t>
    </dgm:pt>
    <dgm:pt modelId="{B9774C63-83DC-43D4-B0D9-B49B942C05B6}" type="parTrans" cxnId="{2E47FF0C-6622-473A-8629-964C67E6E709}">
      <dgm:prSet/>
      <dgm:spPr/>
      <dgm:t>
        <a:bodyPr/>
        <a:lstStyle/>
        <a:p>
          <a:endParaRPr lang="en-US"/>
        </a:p>
      </dgm:t>
    </dgm:pt>
    <dgm:pt modelId="{3560BBE1-D8B0-4013-9E69-4735F2CC548C}" type="sibTrans" cxnId="{2E47FF0C-6622-473A-8629-964C67E6E709}">
      <dgm:prSet/>
      <dgm:spPr/>
      <dgm:t>
        <a:bodyPr/>
        <a:lstStyle/>
        <a:p>
          <a:endParaRPr lang="en-US"/>
        </a:p>
      </dgm:t>
    </dgm:pt>
    <dgm:pt modelId="{4D5B37A6-F619-45E5-89A0-960F0E2F01C4}">
      <dgm:prSet/>
      <dgm:spPr/>
      <dgm:t>
        <a:bodyPr/>
        <a:lstStyle/>
        <a:p>
          <a:r>
            <a:rPr lang="de-AT" dirty="0"/>
            <a:t>Server neu Aufsetzen</a:t>
          </a:r>
          <a:endParaRPr lang="en-US" dirty="0"/>
        </a:p>
      </dgm:t>
    </dgm:pt>
    <dgm:pt modelId="{CF2DAD9A-6E66-43D5-ACDE-8E4CFC061B73}" type="parTrans" cxnId="{3CF03C05-9AA7-4C49-BC1A-D8CBCC2D4770}">
      <dgm:prSet/>
      <dgm:spPr/>
      <dgm:t>
        <a:bodyPr/>
        <a:lstStyle/>
        <a:p>
          <a:endParaRPr lang="en-US"/>
        </a:p>
      </dgm:t>
    </dgm:pt>
    <dgm:pt modelId="{9FE7B5AD-35ED-4508-9ECF-9F8C480A11EA}" type="sibTrans" cxnId="{3CF03C05-9AA7-4C49-BC1A-D8CBCC2D4770}">
      <dgm:prSet/>
      <dgm:spPr/>
      <dgm:t>
        <a:bodyPr/>
        <a:lstStyle/>
        <a:p>
          <a:endParaRPr lang="en-US"/>
        </a:p>
      </dgm:t>
    </dgm:pt>
    <dgm:pt modelId="{4829424E-2058-4ADB-9277-C9ED2F4B1A3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738DC662-CAA3-4905-82AC-57C278E2DF80}" type="parTrans" cxnId="{04F2A21C-3095-405D-B950-053040CE43AB}">
      <dgm:prSet/>
      <dgm:spPr/>
      <dgm:t>
        <a:bodyPr/>
        <a:lstStyle/>
        <a:p>
          <a:endParaRPr lang="de-AT"/>
        </a:p>
      </dgm:t>
    </dgm:pt>
    <dgm:pt modelId="{0562DAAD-0E82-4BF0-88D9-33EA197D1CD0}" type="sibTrans" cxnId="{04F2A21C-3095-405D-B950-053040CE43AB}">
      <dgm:prSet/>
      <dgm:spPr/>
      <dgm:t>
        <a:bodyPr/>
        <a:lstStyle/>
        <a:p>
          <a:endParaRPr lang="de-AT"/>
        </a:p>
      </dgm:t>
    </dgm:pt>
    <dgm:pt modelId="{1903E493-A679-4A2A-9A8C-D5588A6AC1D0}">
      <dgm:prSet/>
      <dgm:spPr/>
      <dgm:t>
        <a:bodyPr/>
        <a:lstStyle/>
        <a:p>
          <a:r>
            <a:rPr lang="de-AT" dirty="0"/>
            <a:t>Dokumentation mit </a:t>
          </a:r>
          <a:r>
            <a:rPr lang="de-AT" dirty="0" err="1"/>
            <a:t>Doxygen</a:t>
          </a:r>
          <a:r>
            <a:rPr lang="de-AT" dirty="0"/>
            <a:t> eingerichtet und Dokumentiert</a:t>
          </a:r>
          <a:endParaRPr lang="en-US" dirty="0"/>
        </a:p>
      </dgm:t>
    </dgm:pt>
    <dgm:pt modelId="{9F3B4C64-BC2D-447F-A6EA-989862FB0C41}" type="parTrans" cxnId="{0B623447-48ED-45DA-BDFB-1315D880C423}">
      <dgm:prSet/>
      <dgm:spPr/>
    </dgm:pt>
    <dgm:pt modelId="{604FB67C-38F1-4D0D-9F26-415AA6F870CC}" type="sibTrans" cxnId="{0B623447-48ED-45DA-BDFB-1315D880C423}">
      <dgm:prSet/>
      <dgm:spPr/>
    </dgm:pt>
    <dgm:pt modelId="{186EFAA4-DF03-4ED6-ACDF-0330FD725675}" type="pres">
      <dgm:prSet presAssocID="{0E6EC954-6260-4E42-BEA6-B7F637BC05A6}" presName="linear" presStyleCnt="0">
        <dgm:presLayoutVars>
          <dgm:animLvl val="lvl"/>
          <dgm:resizeHandles val="exact"/>
        </dgm:presLayoutVars>
      </dgm:prSet>
      <dgm:spPr/>
    </dgm:pt>
    <dgm:pt modelId="{65EDA542-2755-4B7E-A098-8B0EDDC51195}" type="pres">
      <dgm:prSet presAssocID="{CA8552B9-C0C3-406C-9668-09FB96122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176468-403B-4D97-AF51-293487DB62D8}" type="pres">
      <dgm:prSet presAssocID="{CA8552B9-C0C3-406C-9668-09FB96122ECD}" presName="childText" presStyleLbl="revTx" presStyleIdx="0" presStyleCnt="3">
        <dgm:presLayoutVars>
          <dgm:bulletEnabled val="1"/>
        </dgm:presLayoutVars>
      </dgm:prSet>
      <dgm:spPr/>
    </dgm:pt>
    <dgm:pt modelId="{564083C0-21B9-4D2E-8D46-955F2935F6A0}" type="pres">
      <dgm:prSet presAssocID="{100364DF-6AEA-468E-9597-23DA970FE7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614D7-AA38-4A50-B1FA-8AA3FE2A3A5F}" type="pres">
      <dgm:prSet presAssocID="{100364DF-6AEA-468E-9597-23DA970FE7B1}" presName="childText" presStyleLbl="revTx" presStyleIdx="1" presStyleCnt="3">
        <dgm:presLayoutVars>
          <dgm:bulletEnabled val="1"/>
        </dgm:presLayoutVars>
      </dgm:prSet>
      <dgm:spPr/>
    </dgm:pt>
    <dgm:pt modelId="{18D66D99-BB68-46EC-A316-AD17A4AD1251}" type="pres">
      <dgm:prSet presAssocID="{F227AEC2-F9E2-4274-A2F3-4D71CDD37A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8BD840-9A00-426A-9C9F-8F7A8BE435F1}" type="pres">
      <dgm:prSet presAssocID="{F227AEC2-F9E2-4274-A2F3-4D71CDD37A8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03C05-9AA7-4C49-BC1A-D8CBCC2D4770}" srcId="{F227AEC2-F9E2-4274-A2F3-4D71CDD37A83}" destId="{4D5B37A6-F619-45E5-89A0-960F0E2F01C4}" srcOrd="0" destOrd="0" parTransId="{CF2DAD9A-6E66-43D5-ACDE-8E4CFC061B73}" sibTransId="{9FE7B5AD-35ED-4508-9ECF-9F8C480A11EA}"/>
    <dgm:cxn modelId="{2E47FF0C-6622-473A-8629-964C67E6E709}" srcId="{0E6EC954-6260-4E42-BEA6-B7F637BC05A6}" destId="{F227AEC2-F9E2-4274-A2F3-4D71CDD37A83}" srcOrd="2" destOrd="0" parTransId="{B9774C63-83DC-43D4-B0D9-B49B942C05B6}" sibTransId="{3560BBE1-D8B0-4013-9E69-4735F2CC548C}"/>
    <dgm:cxn modelId="{518FAA0E-B854-4BCB-8D1B-21136B0D1297}" type="presOf" srcId="{4D5B37A6-F619-45E5-89A0-960F0E2F01C4}" destId="{F68BD840-9A00-426A-9C9F-8F7A8BE435F1}" srcOrd="0" destOrd="0" presId="urn:microsoft.com/office/officeart/2005/8/layout/vList2"/>
    <dgm:cxn modelId="{F7351518-343C-4CC5-8FAF-E887FA24DEBF}" srcId="{0E6EC954-6260-4E42-BEA6-B7F637BC05A6}" destId="{100364DF-6AEA-468E-9597-23DA970FE7B1}" srcOrd="1" destOrd="0" parTransId="{9F402176-5029-4942-A806-FD3AB61A19C2}" sibTransId="{D3D901E9-EB58-4DB0-BC5C-B145646478C6}"/>
    <dgm:cxn modelId="{0995B819-F502-46CB-ADE0-0F892B75554C}" type="presOf" srcId="{32151EC3-F0A0-4481-B95B-CABBA19DB7FD}" destId="{09176468-403B-4D97-AF51-293487DB62D8}" srcOrd="0" destOrd="1" presId="urn:microsoft.com/office/officeart/2005/8/layout/vList2"/>
    <dgm:cxn modelId="{04F2A21C-3095-405D-B950-053040CE43AB}" srcId="{F227AEC2-F9E2-4274-A2F3-4D71CDD37A83}" destId="{4829424E-2058-4ADB-9277-C9ED2F4B1A37}" srcOrd="1" destOrd="0" parTransId="{738DC662-CAA3-4905-82AC-57C278E2DF80}" sibTransId="{0562DAAD-0E82-4BF0-88D9-33EA197D1CD0}"/>
    <dgm:cxn modelId="{3D7B361F-9716-4A87-8F30-938A0050BA04}" type="presOf" srcId="{2D7BE7DF-94C9-4C11-9F63-941F38A0E2FE}" destId="{582614D7-AA38-4A50-B1FA-8AA3FE2A3A5F}" srcOrd="0" destOrd="0" presId="urn:microsoft.com/office/officeart/2005/8/layout/vList2"/>
    <dgm:cxn modelId="{FFED8222-E085-463D-8028-2E3A11D4AFBF}" type="presOf" srcId="{F227AEC2-F9E2-4274-A2F3-4D71CDD37A83}" destId="{18D66D99-BB68-46EC-A316-AD17A4AD1251}" srcOrd="0" destOrd="0" presId="urn:microsoft.com/office/officeart/2005/8/layout/vList2"/>
    <dgm:cxn modelId="{1134A430-E16E-40B2-BF46-198B6F335E5C}" type="presOf" srcId="{5C539363-3878-4EC4-953E-D1F5E0F197F7}" destId="{09176468-403B-4D97-AF51-293487DB62D8}" srcOrd="0" destOrd="0" presId="urn:microsoft.com/office/officeart/2005/8/layout/vList2"/>
    <dgm:cxn modelId="{40281B32-4D09-429D-9A48-0F490DC14D14}" type="presOf" srcId="{4829424E-2058-4ADB-9277-C9ED2F4B1A37}" destId="{F68BD840-9A00-426A-9C9F-8F7A8BE435F1}" srcOrd="0" destOrd="1" presId="urn:microsoft.com/office/officeart/2005/8/layout/vList2"/>
    <dgm:cxn modelId="{6A201D62-8DA9-413C-9F85-BCE13DDC4AB9}" type="presOf" srcId="{0E6EC954-6260-4E42-BEA6-B7F637BC05A6}" destId="{186EFAA4-DF03-4ED6-ACDF-0330FD725675}" srcOrd="0" destOrd="0" presId="urn:microsoft.com/office/officeart/2005/8/layout/vList2"/>
    <dgm:cxn modelId="{0B623447-48ED-45DA-BDFB-1315D880C423}" srcId="{F227AEC2-F9E2-4274-A2F3-4D71CDD37A83}" destId="{1903E493-A679-4A2A-9A8C-D5588A6AC1D0}" srcOrd="2" destOrd="0" parTransId="{9F3B4C64-BC2D-447F-A6EA-989862FB0C41}" sibTransId="{604FB67C-38F1-4D0D-9F26-415AA6F870CC}"/>
    <dgm:cxn modelId="{521E9973-70B1-4ED8-8F9A-3E01C3537CD9}" srcId="{100364DF-6AEA-468E-9597-23DA970FE7B1}" destId="{9FE75196-CE6E-457E-B6FF-485832B5202A}" srcOrd="2" destOrd="0" parTransId="{25CB5AF8-ADCF-4579-BB2A-4F6C33AD2983}" sibTransId="{BBE4AA92-8CC3-405D-BC88-8D729D51C109}"/>
    <dgm:cxn modelId="{20E16D75-7869-40A2-83EE-8AA284E2C94D}" srcId="{100364DF-6AEA-468E-9597-23DA970FE7B1}" destId="{2D7BE7DF-94C9-4C11-9F63-941F38A0E2FE}" srcOrd="0" destOrd="0" parTransId="{B432DF3F-C9F5-4B99-BB95-F0CDA3B5CE9D}" sibTransId="{12D3F7ED-A633-4868-976A-1D57EF89C960}"/>
    <dgm:cxn modelId="{1C4CAC78-6030-4768-B7CE-73C9F7D261D2}" type="presOf" srcId="{3C4EE0EA-1C61-45B6-B466-49FB1548B6EE}" destId="{582614D7-AA38-4A50-B1FA-8AA3FE2A3A5F}" srcOrd="0" destOrd="1" presId="urn:microsoft.com/office/officeart/2005/8/layout/vList2"/>
    <dgm:cxn modelId="{316FCC7D-7822-4F28-9FC4-3FA3753AFE9E}" type="presOf" srcId="{CA8552B9-C0C3-406C-9668-09FB96122ECD}" destId="{65EDA542-2755-4B7E-A098-8B0EDDC51195}" srcOrd="0" destOrd="0" presId="urn:microsoft.com/office/officeart/2005/8/layout/vList2"/>
    <dgm:cxn modelId="{38525789-61A1-4B73-88FD-F344761F27F9}" type="presOf" srcId="{9FE75196-CE6E-457E-B6FF-485832B5202A}" destId="{582614D7-AA38-4A50-B1FA-8AA3FE2A3A5F}" srcOrd="0" destOrd="2" presId="urn:microsoft.com/office/officeart/2005/8/layout/vList2"/>
    <dgm:cxn modelId="{37917CA6-230F-4572-9E58-EDAB1D19E331}" srcId="{CA8552B9-C0C3-406C-9668-09FB96122ECD}" destId="{32151EC3-F0A0-4481-B95B-CABBA19DB7FD}" srcOrd="1" destOrd="0" parTransId="{194F8280-8848-4C38-AEAE-1EA1C7480FE0}" sibTransId="{9CEFEC7D-17D9-4EA2-9B64-56A85318FB1B}"/>
    <dgm:cxn modelId="{41E16DB3-F535-41F1-83D2-90AA967BB654}" srcId="{CA8552B9-C0C3-406C-9668-09FB96122ECD}" destId="{5C539363-3878-4EC4-953E-D1F5E0F197F7}" srcOrd="0" destOrd="0" parTransId="{58339806-D80B-4461-A604-55C82D7BE282}" sibTransId="{C5C09110-C6E9-4AA8-8891-28434A3D3065}"/>
    <dgm:cxn modelId="{043831BF-61D6-4938-90E1-AA6BB1C3CE12}" srcId="{100364DF-6AEA-468E-9597-23DA970FE7B1}" destId="{3C4EE0EA-1C61-45B6-B466-49FB1548B6EE}" srcOrd="1" destOrd="0" parTransId="{218166E9-EBC7-4BE6-9D6B-1A926A7DD8AE}" sibTransId="{9EEE602F-4B7D-4DBE-AFEA-3B4814D99159}"/>
    <dgm:cxn modelId="{B6CBA9C4-E577-46BB-B362-816B46856A2D}" srcId="{0E6EC954-6260-4E42-BEA6-B7F637BC05A6}" destId="{CA8552B9-C0C3-406C-9668-09FB96122ECD}" srcOrd="0" destOrd="0" parTransId="{DDFF6DA3-C83D-493B-BD69-C28393111C9B}" sibTransId="{80906D6E-77F2-43F0-BEC4-5844846F5C06}"/>
    <dgm:cxn modelId="{98D9B8D8-0765-4007-BA58-F42C8F990A34}" type="presOf" srcId="{100364DF-6AEA-468E-9597-23DA970FE7B1}" destId="{564083C0-21B9-4D2E-8D46-955F2935F6A0}" srcOrd="0" destOrd="0" presId="urn:microsoft.com/office/officeart/2005/8/layout/vList2"/>
    <dgm:cxn modelId="{011B81F7-E236-48C4-A9BB-4534444171B7}" type="presOf" srcId="{1903E493-A679-4A2A-9A8C-D5588A6AC1D0}" destId="{F68BD840-9A00-426A-9C9F-8F7A8BE435F1}" srcOrd="0" destOrd="2" presId="urn:microsoft.com/office/officeart/2005/8/layout/vList2"/>
    <dgm:cxn modelId="{09C6C578-C564-4AED-8977-505B4BD15FB2}" type="presParOf" srcId="{186EFAA4-DF03-4ED6-ACDF-0330FD725675}" destId="{65EDA542-2755-4B7E-A098-8B0EDDC51195}" srcOrd="0" destOrd="0" presId="urn:microsoft.com/office/officeart/2005/8/layout/vList2"/>
    <dgm:cxn modelId="{4271683A-FC17-4433-AE8F-0E4873E4ADC8}" type="presParOf" srcId="{186EFAA4-DF03-4ED6-ACDF-0330FD725675}" destId="{09176468-403B-4D97-AF51-293487DB62D8}" srcOrd="1" destOrd="0" presId="urn:microsoft.com/office/officeart/2005/8/layout/vList2"/>
    <dgm:cxn modelId="{E34736E7-6FC5-4189-A2A7-3631C75D4391}" type="presParOf" srcId="{186EFAA4-DF03-4ED6-ACDF-0330FD725675}" destId="{564083C0-21B9-4D2E-8D46-955F2935F6A0}" srcOrd="2" destOrd="0" presId="urn:microsoft.com/office/officeart/2005/8/layout/vList2"/>
    <dgm:cxn modelId="{A654E143-50D8-4CFD-9B9E-FE7311D55544}" type="presParOf" srcId="{186EFAA4-DF03-4ED6-ACDF-0330FD725675}" destId="{582614D7-AA38-4A50-B1FA-8AA3FE2A3A5F}" srcOrd="3" destOrd="0" presId="urn:microsoft.com/office/officeart/2005/8/layout/vList2"/>
    <dgm:cxn modelId="{6A9ABF38-3A60-4E38-98E1-F35B0D883A60}" type="presParOf" srcId="{186EFAA4-DF03-4ED6-ACDF-0330FD725675}" destId="{18D66D99-BB68-46EC-A316-AD17A4AD1251}" srcOrd="4" destOrd="0" presId="urn:microsoft.com/office/officeart/2005/8/layout/vList2"/>
    <dgm:cxn modelId="{22A68010-93DB-41AD-B451-BB5D4EC6FFDD}" type="presParOf" srcId="{186EFAA4-DF03-4ED6-ACDF-0330FD725675}" destId="{F68BD840-9A00-426A-9C9F-8F7A8BE435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A542-2755-4B7E-A098-8B0EDDC51195}">
      <dsp:nvSpPr>
        <dsp:cNvPr id="0" name=""/>
        <dsp:cNvSpPr/>
      </dsp:nvSpPr>
      <dsp:spPr>
        <a:xfrm>
          <a:off x="0" y="78623"/>
          <a:ext cx="6263640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Fabian Schned</a:t>
          </a:r>
          <a:endParaRPr lang="en-US" sz="2800" kern="1200"/>
        </a:p>
      </dsp:txBody>
      <dsp:txXfrm>
        <a:off x="32784" y="111407"/>
        <a:ext cx="6198072" cy="606012"/>
      </dsp:txXfrm>
    </dsp:sp>
    <dsp:sp modelId="{09176468-403B-4D97-AF51-293487DB62D8}">
      <dsp:nvSpPr>
        <dsp:cNvPr id="0" name=""/>
        <dsp:cNvSpPr/>
      </dsp:nvSpPr>
      <dsp:spPr>
        <a:xfrm>
          <a:off x="0" y="750203"/>
          <a:ext cx="6263640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Bugfixes im Frontend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Dokumentation Frontend</a:t>
          </a:r>
          <a:endParaRPr lang="en-US" sz="2200" kern="1200" dirty="0"/>
        </a:p>
      </dsp:txBody>
      <dsp:txXfrm>
        <a:off x="0" y="750203"/>
        <a:ext cx="6263640" cy="753480"/>
      </dsp:txXfrm>
    </dsp:sp>
    <dsp:sp modelId="{564083C0-21B9-4D2E-8D46-955F2935F6A0}">
      <dsp:nvSpPr>
        <dsp:cNvPr id="0" name=""/>
        <dsp:cNvSpPr/>
      </dsp:nvSpPr>
      <dsp:spPr>
        <a:xfrm>
          <a:off x="0" y="1503683"/>
          <a:ext cx="6263640" cy="671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Markus Schwarz</a:t>
          </a:r>
          <a:endParaRPr lang="en-US" sz="2800" kern="1200"/>
        </a:p>
      </dsp:txBody>
      <dsp:txXfrm>
        <a:off x="32784" y="1536467"/>
        <a:ext cx="6198072" cy="606012"/>
      </dsp:txXfrm>
    </dsp:sp>
    <dsp:sp modelId="{582614D7-AA38-4A50-B1FA-8AA3FE2A3A5F}">
      <dsp:nvSpPr>
        <dsp:cNvPr id="0" name=""/>
        <dsp:cNvSpPr/>
      </dsp:nvSpPr>
      <dsp:spPr>
        <a:xfrm>
          <a:off x="0" y="2175263"/>
          <a:ext cx="626364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/>
            <a:t>Bugfixes Java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/>
            <a:t>Großangelegte Mapper Änderungen in Java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Dokumentation mit </a:t>
          </a:r>
          <a:r>
            <a:rPr lang="de-AT" sz="2200" kern="1200" dirty="0" err="1"/>
            <a:t>Javadoc</a:t>
          </a:r>
          <a:r>
            <a:rPr lang="de-AT" sz="2200" kern="1200" dirty="0"/>
            <a:t> in Java</a:t>
          </a:r>
          <a:endParaRPr lang="en-US" sz="2200" kern="1200" dirty="0"/>
        </a:p>
      </dsp:txBody>
      <dsp:txXfrm>
        <a:off x="0" y="2175263"/>
        <a:ext cx="6263640" cy="1130220"/>
      </dsp:txXfrm>
    </dsp:sp>
    <dsp:sp modelId="{18D66D99-BB68-46EC-A316-AD17A4AD1251}">
      <dsp:nvSpPr>
        <dsp:cNvPr id="0" name=""/>
        <dsp:cNvSpPr/>
      </dsp:nvSpPr>
      <dsp:spPr>
        <a:xfrm>
          <a:off x="0" y="3305483"/>
          <a:ext cx="6263640" cy="671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/>
            <a:t>David Zeilinger</a:t>
          </a:r>
          <a:endParaRPr lang="en-US" sz="2800" kern="1200"/>
        </a:p>
      </dsp:txBody>
      <dsp:txXfrm>
        <a:off x="32784" y="3338267"/>
        <a:ext cx="6198072" cy="606012"/>
      </dsp:txXfrm>
    </dsp:sp>
    <dsp:sp modelId="{F68BD840-9A00-426A-9C9F-8F7A8BE435F1}">
      <dsp:nvSpPr>
        <dsp:cNvPr id="0" name=""/>
        <dsp:cNvSpPr/>
      </dsp:nvSpPr>
      <dsp:spPr>
        <a:xfrm>
          <a:off x="0" y="3977063"/>
          <a:ext cx="6263640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Server neu Aufsetzen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Bugfixes im Frontend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200" kern="1200" dirty="0"/>
            <a:t>Dokumentation mit </a:t>
          </a:r>
          <a:r>
            <a:rPr lang="de-AT" sz="2200" kern="1200" dirty="0" err="1"/>
            <a:t>Doxygen</a:t>
          </a:r>
          <a:r>
            <a:rPr lang="de-AT" sz="2200" kern="1200" dirty="0"/>
            <a:t> eingerichtet und Dokumentiert</a:t>
          </a:r>
          <a:endParaRPr lang="en-US" sz="2200" kern="1200" dirty="0"/>
        </a:p>
      </dsp:txBody>
      <dsp:txXfrm>
        <a:off x="0" y="3977063"/>
        <a:ext cx="6263640" cy="144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45C1-7AD3-489D-A14A-BEBB0310A6FB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4295-7FEA-47DF-BF6E-40B6EBA7B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0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4295-7FEA-47DF-BF6E-40B6EBA7BC0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25.09.2022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667DF-DE44-477E-473E-2C04798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de-AT" sz="6000">
                <a:solidFill>
                  <a:schemeClr val="bg1"/>
                </a:solidFill>
              </a:rPr>
              <a:t>Inhalt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E3ECF66A-C263-5A5F-3450-7CFA075F3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93467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54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33C86-1A61-87A1-9848-E5273E85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Mapper </a:t>
            </a:r>
            <a:r>
              <a:rPr lang="en-US" sz="5400" dirty="0" err="1">
                <a:solidFill>
                  <a:srgbClr val="FFFFFF"/>
                </a:solidFill>
              </a:rPr>
              <a:t>änderungen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DFFCF-4FEA-72CB-6004-AB4D755E5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3" y="1650831"/>
            <a:ext cx="3193092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FF9E00"/>
                </a:solidFill>
              </a:rPr>
              <a:t>Zuvor</a:t>
            </a:r>
            <a:endParaRPr lang="en-US" sz="2000" dirty="0">
              <a:solidFill>
                <a:srgbClr val="FF9E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3680A76-3F26-96B9-F393-2923CA6C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51" y="2189154"/>
            <a:ext cx="2763544" cy="4668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2C2F5A2-9918-FD31-6E4F-A4DA19E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" y="2277801"/>
            <a:ext cx="3997637" cy="3997637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E6D4AA8-62FC-4B4C-5919-39E506223B5D}"/>
              </a:ext>
            </a:extLst>
          </p:cNvPr>
          <p:cNvSpPr txBox="1">
            <a:spLocks/>
          </p:cNvSpPr>
          <p:nvPr/>
        </p:nvSpPr>
        <p:spPr>
          <a:xfrm>
            <a:off x="7576485" y="1645723"/>
            <a:ext cx="3193092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9E00"/>
                </a:solidFill>
              </a:rPr>
              <a:t>Danach</a:t>
            </a:r>
            <a:endParaRPr lang="en-US" sz="2000" dirty="0">
              <a:solidFill>
                <a:srgbClr val="FF9E00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A6EA3E-ACD0-DA23-BC1D-8A600AF8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30" y="3364173"/>
            <a:ext cx="2105319" cy="21529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CE1827F-71A4-1554-59C1-ECBF7E7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31" y="4047956"/>
            <a:ext cx="2673121" cy="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259D3ECF-856E-2F82-C06F-A6B61CF97F3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333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/>
              <a:t>Danach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36E90A-84DE-F851-E983-7FE63098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99" y="837838"/>
            <a:ext cx="30674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Statistik</a:t>
            </a:r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52</Paragraphs>
  <Slides>13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  <vt:lpstr>Inhalt</vt:lpstr>
      <vt:lpstr>Mapper änderungen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David Zeilinger</cp:lastModifiedBy>
  <cp:revision>27</cp:revision>
  <dcterms:created xsi:type="dcterms:W3CDTF">2022-06-14T09:08:44Z</dcterms:created>
  <dcterms:modified xsi:type="dcterms:W3CDTF">2022-09-25T09:48:43Z</dcterms:modified>
</cp:coreProperties>
</file>